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C1518-D0D8-2162-B712-A1452DD65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A273FE-4808-980A-6CCF-964407CC3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108F5-2D9B-0364-44C9-07382B0B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4132A-410D-BD7D-AFDC-5CE13AE1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A8AC7-02A6-6353-7639-8A998119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0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50976-AF3B-7371-D3F5-BAB046515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42955B-25BF-20E5-03E1-FD200F836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AE083-542C-286A-08CD-EEFA2C72C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6785E-5176-5BF2-DDC9-5FC512F7A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D48D0-4A24-549E-00C9-2C0D424D3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77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598ECC-7336-0997-7505-7BEFD8E98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829DFA-8A11-D0D0-1D9B-A2620CCAC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B494A-2F19-C1CB-B205-B027D6F78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9925E-0CE3-2894-BECB-50C6B4CB3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D2D0F-D521-F9B9-5F23-54493D05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742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E5129-C537-4D01-3D2F-755CF408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CE2F1-61DF-7342-46CC-1073A0EC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36EB8-D72A-49E8-65C1-BA3C8ADB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529AD-D938-A4B2-C741-CE284923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E6C44-CD2A-7A94-95E8-4A07589B5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0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DDFEA-5A2B-D355-430C-04FB6A88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D47E5-1DAB-FEE1-0824-345152A8F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B0CE2-F9DA-CE90-74B9-85AD9B5D4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35D4-08E7-91C5-AD1B-52B1AEDA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753E6-C26D-CF24-B323-B0CE45587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74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B5781-E517-EF9E-D7A0-1FFB52642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F190F-66FD-C4C0-5040-9FE7639E6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9EA16-0BC9-316A-CCE2-CB7CAC827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A27B9-DE45-A158-8C9B-829BC1A1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E33E5-03AF-14AD-6F90-9A1A8BCA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801F1-52C0-B914-392B-949AE495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1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C8FD6-89B7-95C7-637A-654B83E74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A959D-87DD-39A1-4992-6CFDFDD0B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46520-D508-3399-0A6F-B3B0F28DF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B52AC4-BC66-197E-DBBB-893CF5197C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03389-72E9-E721-5F2C-E91455F454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C5B8A-DD6B-0235-E007-E3F8D89B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F2366-9AC1-DDAA-BD2C-00346EA8C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652F3-75ED-4D41-38BA-FD5847AF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9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3829-A4D4-DD96-B6E9-8CF02B24A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01316F-CED4-4305-DEEA-5A451427B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8FB597-ECDC-DF97-B9EE-78EF5E68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3E7BE-6F2A-10E3-4EB0-D37E6B75E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08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976F6D-12AB-01B2-20E1-D56165CBD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D13862-A972-99B8-9042-9C17D732A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3E3AE-7730-6ECB-AC8E-CD2455794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1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FD55C-4F7C-95B8-5EF5-D65E2B1E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A30C6-789F-F76D-C3A5-7DE7B3E24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13144-0A91-86C5-F55B-6C043FE25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F64FB-C8FF-8002-EB45-CA6768BDF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EFD6C5-E3E1-221D-E406-249618CF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FDF2E-703D-5993-D89F-1490104C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29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C99D1-90EA-6403-46E1-63C8ECDBE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FE2AAA-B7AC-0353-D119-C5EC2E22BE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690AA-3E7F-3B03-ED63-263B91A90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2A623-AB1D-19AB-4746-2F4C09C3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8E347-7D9A-4F11-0F36-B1A5694A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AFCCC-7BA0-BE25-622B-53900347B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34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7491D0-CBB9-7D94-075D-D3F6BFF44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9D72B-9DFC-86D3-85DF-F82F5903C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15F-0F4E-363F-3825-8DED2177C9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9A794-60CB-472A-B2F7-0271909E90D3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9771B-9D14-3388-68E9-A09ED77AD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7AA6F-97B2-706D-C766-8BD173B8C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09F19-301F-491D-840C-63CE3798D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150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2B133-0D41-3532-29E7-6FB5517CD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Consolas" panose="020B0609020204030204" pitchFamily="49" charset="0"/>
              </a:rPr>
              <a:t>Dino Runner Remastered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7151C1-57FB-7C91-26F5-18B0BA9B6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32005"/>
            <a:ext cx="9144000" cy="1655762"/>
          </a:xfrm>
        </p:spPr>
        <p:txBody>
          <a:bodyPr>
            <a:normAutofit fontScale="55000" lnSpcReduction="20000"/>
          </a:bodyPr>
          <a:lstStyle/>
          <a:p>
            <a:pPr algn="r"/>
            <a:r>
              <a:rPr lang="en-US" dirty="0">
                <a:latin typeface="Consolas" panose="020B0609020204030204" pitchFamily="49" charset="0"/>
              </a:rPr>
              <a:t>Name: Abhishrent Khatri</a:t>
            </a:r>
          </a:p>
          <a:p>
            <a:pPr algn="r"/>
            <a:r>
              <a:rPr lang="en-US" dirty="0">
                <a:latin typeface="Consolas" panose="020B0609020204030204" pitchFamily="49" charset="0"/>
              </a:rPr>
              <a:t>GitHub Username: Abhishrent</a:t>
            </a:r>
          </a:p>
          <a:p>
            <a:pPr algn="r"/>
            <a:r>
              <a:rPr lang="en-US" dirty="0">
                <a:latin typeface="Consolas" panose="020B0609020204030204" pitchFamily="49" charset="0"/>
              </a:rPr>
              <a:t>EdX Username: Abhishrent Khatri </a:t>
            </a:r>
          </a:p>
          <a:p>
            <a:pPr algn="r"/>
            <a:r>
              <a:rPr lang="en-US" dirty="0">
                <a:latin typeface="Consolas" panose="020B0609020204030204" pitchFamily="49" charset="0"/>
              </a:rPr>
              <a:t>City: Bhaktapur</a:t>
            </a:r>
          </a:p>
          <a:p>
            <a:pPr algn="r"/>
            <a:r>
              <a:rPr lang="en-US" dirty="0">
                <a:latin typeface="Consolas" panose="020B0609020204030204" pitchFamily="49" charset="0"/>
              </a:rPr>
              <a:t>Country: Nepal</a:t>
            </a:r>
          </a:p>
          <a:p>
            <a:pPr algn="r"/>
            <a:r>
              <a:rPr lang="en-US" dirty="0">
                <a:latin typeface="Consolas" panose="020B0609020204030204" pitchFamily="49" charset="0"/>
              </a:rPr>
              <a:t>Date: August 17,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BE6EC7-549F-86DB-7DA2-F79F0D410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122363"/>
            <a:ext cx="45720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22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F18DF-62EE-585A-BB51-0C917FC24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67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Consolas" panose="020B0609020204030204" pitchFamily="49" charset="0"/>
              </a:rPr>
              <a:t>Different Testing Phases of the Game</a:t>
            </a:r>
          </a:p>
        </p:txBody>
      </p:sp>
      <p:pic>
        <p:nvPicPr>
          <p:cNvPr id="4" name="Screen Recording 2024-08-16 212552">
            <a:hlinkClick r:id="" action="ppaction://media"/>
            <a:extLst>
              <a:ext uri="{FF2B5EF4-FFF2-40B4-BE49-F238E27FC236}">
                <a16:creationId xmlns:a16="http://schemas.microsoft.com/office/drawing/2014/main" id="{4C6A4DCC-F342-F281-A03F-ACA3CA1329B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769" end="9849.312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79404" y="3165118"/>
            <a:ext cx="2874396" cy="2380276"/>
          </a:xfrm>
        </p:spPr>
      </p:pic>
      <p:pic>
        <p:nvPicPr>
          <p:cNvPr id="6" name="Screen Recording 2024-08-16 161405">
            <a:hlinkClick r:id="" action="ppaction://media"/>
            <a:extLst>
              <a:ext uri="{FF2B5EF4-FFF2-40B4-BE49-F238E27FC236}">
                <a16:creationId xmlns:a16="http://schemas.microsoft.com/office/drawing/2014/main" id="{B9CE3579-D831-031C-4EA5-070A791F12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0991" y="4018936"/>
            <a:ext cx="2874396" cy="24238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328A02-88FE-B893-11FF-A64194713085}"/>
              </a:ext>
            </a:extLst>
          </p:cNvPr>
          <p:cNvSpPr txBox="1"/>
          <p:nvPr/>
        </p:nvSpPr>
        <p:spPr>
          <a:xfrm>
            <a:off x="6296642" y="1993294"/>
            <a:ext cx="2998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Parallax Background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18F15-4BDB-385E-7491-9F23E1C7AD33}"/>
              </a:ext>
            </a:extLst>
          </p:cNvPr>
          <p:cNvSpPr txBox="1"/>
          <p:nvPr/>
        </p:nvSpPr>
        <p:spPr>
          <a:xfrm>
            <a:off x="3578023" y="5410770"/>
            <a:ext cx="2998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Dynamic Speed Increase Based on Score</a:t>
            </a:r>
          </a:p>
        </p:txBody>
      </p:sp>
      <p:pic>
        <p:nvPicPr>
          <p:cNvPr id="3" name="Screen Recording 2024-08-17 122656">
            <a:hlinkClick r:id="" action="ppaction://media"/>
            <a:extLst>
              <a:ext uri="{FF2B5EF4-FFF2-40B4-BE49-F238E27FC236}">
                <a16:creationId xmlns:a16="http://schemas.microsoft.com/office/drawing/2014/main" id="{4BC3014D-5A14-3E4C-E1B6-86E1D61F2AA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60610" y="1040603"/>
            <a:ext cx="3017837" cy="25304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BC1309-09D0-8D13-F5E4-FAB18C42C866}"/>
              </a:ext>
            </a:extLst>
          </p:cNvPr>
          <p:cNvSpPr txBox="1"/>
          <p:nvPr/>
        </p:nvSpPr>
        <p:spPr>
          <a:xfrm>
            <a:off x="5829506" y="4238946"/>
            <a:ext cx="2998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Pause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3264391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FC96-3D9A-A9E5-1425-A7EA36D02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5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The Final Game</a:t>
            </a:r>
          </a:p>
        </p:txBody>
      </p:sp>
      <p:pic>
        <p:nvPicPr>
          <p:cNvPr id="4" name="Screen Recording 2024-08-17 123119">
            <a:hlinkClick r:id="" action="ppaction://media"/>
            <a:extLst>
              <a:ext uri="{FF2B5EF4-FFF2-40B4-BE49-F238E27FC236}">
                <a16:creationId xmlns:a16="http://schemas.microsoft.com/office/drawing/2014/main" id="{E5C7BFF5-CEAA-B018-7D69-C3E1A4C971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9968" y="1389120"/>
            <a:ext cx="6232064" cy="52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19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47</Words>
  <Application>Microsoft Office PowerPoint</Application>
  <PresentationFormat>Widescreen</PresentationFormat>
  <Paragraphs>12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Office Theme</vt:lpstr>
      <vt:lpstr>Dino Runner Remastered</vt:lpstr>
      <vt:lpstr>Different Testing Phases of the Game</vt:lpstr>
      <vt:lpstr>The Final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Abhishrent Khatri</dc:creator>
  <cp:lastModifiedBy>Abhishrent Khatri</cp:lastModifiedBy>
  <cp:revision>4</cp:revision>
  <dcterms:created xsi:type="dcterms:W3CDTF">2024-08-17T04:53:40Z</dcterms:created>
  <dcterms:modified xsi:type="dcterms:W3CDTF">2024-08-17T07:11:54Z</dcterms:modified>
</cp:coreProperties>
</file>

<file path=docProps/thumbnail.jpeg>
</file>